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2" r:id="rId4"/>
    <p:sldId id="264" r:id="rId5"/>
    <p:sldId id="261" r:id="rId6"/>
    <p:sldId id="265" r:id="rId7"/>
    <p:sldId id="260" r:id="rId8"/>
    <p:sldId id="258" r:id="rId9"/>
    <p:sldId id="263" r:id="rId10"/>
    <p:sldId id="266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59" d="100"/>
          <a:sy n="59" d="100"/>
        </p:scale>
        <p:origin x="96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yenchu shravan kumar" userId="b5e2e08704a7a922" providerId="LiveId" clId="{600CA69B-8564-484A-B5E4-27567ED28004}"/>
    <pc:docChg chg="modSld">
      <pc:chgData name="rayenchu shravan kumar" userId="b5e2e08704a7a922" providerId="LiveId" clId="{600CA69B-8564-484A-B5E4-27567ED28004}" dt="2025-10-07T16:40:04.590" v="1" actId="1076"/>
      <pc:docMkLst>
        <pc:docMk/>
      </pc:docMkLst>
      <pc:sldChg chg="modSp mod">
        <pc:chgData name="rayenchu shravan kumar" userId="b5e2e08704a7a922" providerId="LiveId" clId="{600CA69B-8564-484A-B5E4-27567ED28004}" dt="2025-10-07T16:40:04.590" v="1" actId="1076"/>
        <pc:sldMkLst>
          <pc:docMk/>
          <pc:sldMk cId="3335208576" sldId="256"/>
        </pc:sldMkLst>
        <pc:picChg chg="mod">
          <ac:chgData name="rayenchu shravan kumar" userId="b5e2e08704a7a922" providerId="LiveId" clId="{600CA69B-8564-484A-B5E4-27567ED28004}" dt="2025-10-07T16:40:04.590" v="1" actId="1076"/>
          <ac:picMkLst>
            <pc:docMk/>
            <pc:sldMk cId="3335208576" sldId="256"/>
            <ac:picMk id="5" creationId="{328AE849-AE89-EFE3-1AD7-D2A857E857B4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ACA015-4D59-903B-44FC-2499628BCB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E50BE8-ED00-5BC1-0696-CB7773973E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031963-55CD-BFCD-F66C-8D6D4A9D5A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EF1F5-8D39-4608-A9F1-E43F91C11AC5}" type="datetimeFigureOut">
              <a:rPr lang="en-IN" smtClean="0"/>
              <a:t>07-10-2025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FEB6DE-397F-E381-8D45-E2FEEE31C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BF256B-5BEC-0CC6-678F-25EF5F1F57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47E46-EEB3-4155-B5C5-56D0AB232A3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149115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5AB25-8512-C855-7357-736B2CA468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FB4238-260C-4509-C59E-B5084B0F1B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2624E5-E9B1-BAE2-F4AD-DA7E041875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EF1F5-8D39-4608-A9F1-E43F91C11AC5}" type="datetimeFigureOut">
              <a:rPr lang="en-IN" smtClean="0"/>
              <a:t>07-10-2025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BAFA4C-F5B8-90D3-6103-652DCE02C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D2EBCD-31B9-7D37-4E25-F75903630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47E46-EEB3-4155-B5C5-56D0AB232A3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38595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6E780D5-B694-1EAB-F563-4722F4C5BDA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48EBAA-48FD-259D-0323-188EB0E5FA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0F71B0-516B-2D22-E193-77021F2E9C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EF1F5-8D39-4608-A9F1-E43F91C11AC5}" type="datetimeFigureOut">
              <a:rPr lang="en-IN" smtClean="0"/>
              <a:t>07-10-2025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BE3E76-6C8F-86D9-1366-8B013760E1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31A81E-7129-6F81-63BD-A031D25D1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47E46-EEB3-4155-B5C5-56D0AB232A3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8935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DC0863-88B4-860B-31CB-349A34EF02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046855-468A-3B9A-FB8C-4819E079B9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7AC32C-EEC6-5A47-CAE4-E4AF471F70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EF1F5-8D39-4608-A9F1-E43F91C11AC5}" type="datetimeFigureOut">
              <a:rPr lang="en-IN" smtClean="0"/>
              <a:t>07-10-2025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4DDF39-8E27-73C9-4C61-0F3D347CD8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D797EC-B0FA-B709-BC99-5CE144473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47E46-EEB3-4155-B5C5-56D0AB232A3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126558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6DBDF6-61DA-5D7B-2C91-A7960101A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2E06C0-4044-81EC-09FC-53B93F42A2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F97FA7-FA97-BCCF-A76E-A08AA5705F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EF1F5-8D39-4608-A9F1-E43F91C11AC5}" type="datetimeFigureOut">
              <a:rPr lang="en-IN" smtClean="0"/>
              <a:t>07-10-2025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2DFA02-475D-0A83-6A04-D90634F8E7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0233D2-E96A-70CC-590B-CD706A617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47E46-EEB3-4155-B5C5-56D0AB232A3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054197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0E481C-EDD4-EA72-7B61-9A76EFF93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F9213A-1E94-6BDF-706B-532ED31D8B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601D16-1868-25C6-5EA9-E7A9625340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6B0978-0496-E27F-FA6C-3C61C212C3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EF1F5-8D39-4608-A9F1-E43F91C11AC5}" type="datetimeFigureOut">
              <a:rPr lang="en-IN" smtClean="0"/>
              <a:t>07-10-2025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8D9068-0BC7-31DE-8CFD-6E2AB6AC7E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52B835-843F-293B-BF24-9F98F9CA5B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47E46-EEB3-4155-B5C5-56D0AB232A3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23737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C4029E-4175-D4B6-B90A-DD7A37E70B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E96052-8716-F77B-0D39-604DD49062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3EED63-AA8E-E297-F1DC-24744CBB88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0CD683-7663-9EDB-3F46-1BC0D9A7D3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5CD754A-0380-8095-0CF2-B9F0B4195AA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5DD4EAF-1A82-D939-92B8-45BC80DBD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EF1F5-8D39-4608-A9F1-E43F91C11AC5}" type="datetimeFigureOut">
              <a:rPr lang="en-IN" smtClean="0"/>
              <a:t>07-10-2025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3996ABE-EAE3-9B83-C7EE-BD25EA5E2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09970E5-945C-4974-9BAF-E1D24A94B5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47E46-EEB3-4155-B5C5-56D0AB232A3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67297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ED85C7-F2E1-D497-C7C7-7F6ABFFEBE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5D8B438-CE0C-A006-DF7D-7DD9FC3B61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EF1F5-8D39-4608-A9F1-E43F91C11AC5}" type="datetimeFigureOut">
              <a:rPr lang="en-IN" smtClean="0"/>
              <a:t>07-10-2025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68B2E8-7A01-28E1-E63B-0115A9180C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6C1C90-B95C-8414-7B49-49AB30DEA4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47E46-EEB3-4155-B5C5-56D0AB232A3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795560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7D0681-E403-1141-1E62-7E4916BB8D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EF1F5-8D39-4608-A9F1-E43F91C11AC5}" type="datetimeFigureOut">
              <a:rPr lang="en-IN" smtClean="0"/>
              <a:t>07-10-2025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E993015-6EB9-C419-C58F-AAD7F94EDF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569287-A27C-DF4B-6C02-8A065BE358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47E46-EEB3-4155-B5C5-56D0AB232A3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52783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6D5C89-D437-E8D9-FA0D-5A7D8440FF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5EF836-B9A9-6C10-6FBC-84E86AE7B8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42146A-09AD-3206-9FCF-80A00420F0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624972-B14E-DCCA-A87C-1319C9C839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EF1F5-8D39-4608-A9F1-E43F91C11AC5}" type="datetimeFigureOut">
              <a:rPr lang="en-IN" smtClean="0"/>
              <a:t>07-10-2025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F7772E-17E2-D14A-EC5F-A9149CC74D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4EF4D7-A4E7-AF34-587B-E2EBEBD05D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47E46-EEB3-4155-B5C5-56D0AB232A3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005345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7B2CD9-A5FB-1348-4E9A-371E29B437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0E6E88E-961F-BA7C-7F19-244B5511BC8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64866D-E7E3-CDB3-395A-F4715195CD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35B1F3-C99A-1FF4-A65F-FA80ED2935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EF1F5-8D39-4608-A9F1-E43F91C11AC5}" type="datetimeFigureOut">
              <a:rPr lang="en-IN" smtClean="0"/>
              <a:t>07-10-2025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61B563-240E-CAF7-35D7-A82668B282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2501A4-1AE8-2310-8AB5-11934B28F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47E46-EEB3-4155-B5C5-56D0AB232A3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393652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8FC1D33-DF27-45AB-AF68-AA3EA0317F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C4A2D2-E26F-6B89-3895-B9D4C6D5CF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90364E-A765-A0BB-89AE-0E19B09920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6EF1F5-8D39-4608-A9F1-E43F91C11AC5}" type="datetimeFigureOut">
              <a:rPr lang="en-IN" smtClean="0"/>
              <a:t>07-10-2025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641F92-DD6A-6D7D-E562-429881E8A7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98D6CD-E319-8078-BBE7-01E0576F57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F47E46-EEB3-4155-B5C5-56D0AB232A3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065097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28AE849-AE89-EFE3-1AD7-D2A857E857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45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2085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D9BB1-1349-7913-EB2F-02CBCD003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67F0590-1388-1A22-572B-AE2C888C58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364872" cy="6858000"/>
          </a:xfrm>
        </p:spPr>
      </p:pic>
    </p:spTree>
    <p:extLst>
      <p:ext uri="{BB962C8B-B14F-4D97-AF65-F5344CB8AC3E}">
        <p14:creationId xmlns:p14="http://schemas.microsoft.com/office/powerpoint/2010/main" val="19133632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4D96EA9-14F9-1825-97DA-14B90D9D24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6320" y="-27000"/>
            <a:ext cx="12813648" cy="691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2687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241ABF6-1C00-46EC-B12D-4B69A1C446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2830" y="-204714"/>
            <a:ext cx="12605372" cy="7062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6768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9AED72B-EA62-00A7-AB29-2AAE587ECE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9182"/>
            <a:ext cx="12192000" cy="6967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6682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B8ADCB3-BA35-5994-96B7-EDB1008096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8445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133FC09-C679-90DB-90D4-D8016362DA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87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7525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899ECB8-4512-1CC0-0F4A-7133E0BEB8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192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5776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5305119-C0BB-9AF7-1EFD-9F406B8A8D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7426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F0F6F63-C3A4-ECFB-E431-5524C1FD31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967" y="0"/>
            <a:ext cx="13333863" cy="6858000"/>
          </a:xfrm>
        </p:spPr>
      </p:pic>
    </p:spTree>
    <p:extLst>
      <p:ext uri="{BB962C8B-B14F-4D97-AF65-F5344CB8AC3E}">
        <p14:creationId xmlns:p14="http://schemas.microsoft.com/office/powerpoint/2010/main" val="38920563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</TotalTime>
  <Words>0</Words>
  <Application>Microsoft Office PowerPoint</Application>
  <PresentationFormat>Widescreen</PresentationFormat>
  <Paragraphs>0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rayenchu shravan kumar</dc:creator>
  <cp:lastModifiedBy>rayenchu shravan kumar</cp:lastModifiedBy>
  <cp:revision>1</cp:revision>
  <dcterms:created xsi:type="dcterms:W3CDTF">2025-10-07T16:10:49Z</dcterms:created>
  <dcterms:modified xsi:type="dcterms:W3CDTF">2025-10-07T16:40:16Z</dcterms:modified>
</cp:coreProperties>
</file>